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80" r:id="rId2"/>
    <p:sldId id="265" r:id="rId3"/>
    <p:sldId id="257" r:id="rId4"/>
    <p:sldId id="266" r:id="rId5"/>
    <p:sldId id="279" r:id="rId6"/>
    <p:sldId id="267" r:id="rId7"/>
    <p:sldId id="281" r:id="rId8"/>
    <p:sldId id="282" r:id="rId9"/>
    <p:sldId id="278" r:id="rId10"/>
    <p:sldId id="268" r:id="rId11"/>
    <p:sldId id="27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80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312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96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98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34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96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52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58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25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93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27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2"/>
            </a:gs>
            <a:gs pos="25000">
              <a:schemeClr val="accent5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16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mJ9sOxHtY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a57T8OLRzE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hooltv.nl/video/het-romeinse-rijk-groot-machtig-en-rijk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JsgfnO6kc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DmJ9sOxHtY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2143" y="63080"/>
            <a:ext cx="11938959" cy="671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86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735238" y="365125"/>
            <a:ext cx="7618562" cy="132556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3545457" y="2587925"/>
            <a:ext cx="7808343" cy="3589038"/>
          </a:xfrm>
        </p:spPr>
        <p:txBody>
          <a:bodyPr/>
          <a:lstStyle/>
          <a:p>
            <a:r>
              <a:rPr lang="nl-NL" dirty="0" smtClean="0">
                <a:solidFill>
                  <a:schemeClr val="accent6"/>
                </a:solidFill>
              </a:rPr>
              <a:t>Maak nu </a:t>
            </a:r>
            <a:r>
              <a:rPr lang="nl-NL" dirty="0" smtClean="0">
                <a:solidFill>
                  <a:schemeClr val="accent6"/>
                </a:solidFill>
              </a:rPr>
              <a:t>&lt;invullen&gt;</a:t>
            </a:r>
            <a:endParaRPr lang="nl-NL" dirty="0" smtClean="0">
              <a:solidFill>
                <a:schemeClr val="accent6"/>
              </a:solidFill>
            </a:endParaRPr>
          </a:p>
          <a:p>
            <a:r>
              <a:rPr lang="nl-NL" dirty="0" smtClean="0">
                <a:solidFill>
                  <a:schemeClr val="accent6"/>
                </a:solidFill>
              </a:rPr>
              <a:t>Klaar? -&gt; Nakijken</a:t>
            </a:r>
          </a:p>
          <a:p>
            <a:r>
              <a:rPr lang="nl-NL" dirty="0" smtClean="0">
                <a:solidFill>
                  <a:schemeClr val="accent6"/>
                </a:solidFill>
              </a:rPr>
              <a:t>Klaar met nakijken? -&gt; ander vak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Romeinse 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Keizerrijk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02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1171" y="191193"/>
            <a:ext cx="8412192" cy="132556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Romeinse 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Filmpje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Afsluiting</a:t>
            </a:r>
            <a:endParaRPr lang="nl-NL" b="1" i="1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Romeinse Rijk is </a:t>
            </a: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ontstaan</a:t>
            </a:r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Romeinse Keizerrijk is </a:t>
            </a: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ontstaan</a:t>
            </a:r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voor en nadelen van het keizerrijk waren.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klassieke cultuur inhoud.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Romanisering is.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Met als voorbeeld </a:t>
            </a:r>
            <a:r>
              <a:rPr lang="nl-NL" sz="2200" b="1" dirty="0" err="1" smtClean="0">
                <a:solidFill>
                  <a:schemeClr val="accent6">
                    <a:lumMod val="50000"/>
                  </a:schemeClr>
                </a:solidFill>
              </a:rPr>
              <a:t>Pompeii</a:t>
            </a: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9275157" y="4488955"/>
            <a:ext cx="2442785" cy="175432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Romeins burgerrecht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Imperium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Pax </a:t>
            </a:r>
            <a:r>
              <a:rPr lang="nl-NL" dirty="0" err="1" smtClean="0"/>
              <a:t>romana</a:t>
            </a: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Klassieke 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Romanisering</a:t>
            </a:r>
          </a:p>
        </p:txBody>
      </p:sp>
    </p:spTree>
    <p:extLst>
      <p:ext uri="{BB962C8B-B14F-4D97-AF65-F5344CB8AC3E}">
        <p14:creationId xmlns:p14="http://schemas.microsoft.com/office/powerpoint/2010/main" val="18441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3790950" y="312738"/>
            <a:ext cx="7734300" cy="1858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Het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Romeinse Rijk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905" y="1656271"/>
            <a:ext cx="7206083" cy="513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5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4124143" y="1626633"/>
            <a:ext cx="59150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Ontstaan van het Romeinse 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Het Romeinse keizerrijk – de verschillen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Filmpje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305298" y="155575"/>
            <a:ext cx="4820640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gaan we doen?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5114925"/>
            <a:ext cx="3219450" cy="1743075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129106" y="2457630"/>
            <a:ext cx="23950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Wat gaan we doen?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Romeinse 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keizerrijk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38624" y="365125"/>
            <a:ext cx="7115175" cy="1325563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 doelen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76600" y="2372264"/>
            <a:ext cx="7219950" cy="32808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Romeinse Rijk is </a:t>
            </a: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ontstaan</a:t>
            </a:r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het Romeinse Keizerrijk is </a:t>
            </a: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ontstaan</a:t>
            </a:r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voor en nadelen van het keizerrijk waren.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de klassieke cultuur inhoud.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Wat Romanisering is.</a:t>
            </a:r>
          </a:p>
          <a:p>
            <a:pPr marL="0" indent="0">
              <a:buNone/>
            </a:pP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Met als voorbeeld </a:t>
            </a:r>
            <a:r>
              <a:rPr lang="nl-NL" sz="2200" b="1" dirty="0" err="1" smtClean="0">
                <a:solidFill>
                  <a:schemeClr val="accent6">
                    <a:lumMod val="50000"/>
                  </a:schemeClr>
                </a:solidFill>
              </a:rPr>
              <a:t>Pompeii</a:t>
            </a:r>
            <a:endParaRPr lang="nl-NL" sz="22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853" y="1587"/>
            <a:ext cx="2097147" cy="1819275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Romeinse 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keizerrijk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9275157" y="4488955"/>
            <a:ext cx="2442785" cy="203132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Carthago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Romeins burgerrecht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Imperium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Pax </a:t>
            </a:r>
            <a:r>
              <a:rPr lang="nl-NL" dirty="0" err="1" smtClean="0"/>
              <a:t>romana</a:t>
            </a: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Klassieke Cultuur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Romanisering</a:t>
            </a:r>
          </a:p>
        </p:txBody>
      </p:sp>
    </p:spTree>
    <p:extLst>
      <p:ext uri="{BB962C8B-B14F-4D97-AF65-F5344CB8AC3E}">
        <p14:creationId xmlns:p14="http://schemas.microsoft.com/office/powerpoint/2010/main" val="42046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139" y="3858793"/>
            <a:ext cx="3686175" cy="2867025"/>
          </a:xfrm>
          <a:prstGeom prst="rect">
            <a:avLst/>
          </a:prstGeom>
        </p:spPr>
      </p:pic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Vorige les</a:t>
            </a:r>
            <a:endParaRPr lang="nl-N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Romeinse 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keizerrijk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261881" y="1463266"/>
            <a:ext cx="217290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Griekse democratie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Directe Democratie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Atheens Burgerrecht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Griekse cultuur</a:t>
            </a:r>
          </a:p>
          <a:p>
            <a:pPr>
              <a:buFont typeface="Arial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Griekse Polis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Athene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Corinthe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Sparta</a:t>
            </a:r>
          </a:p>
          <a:p>
            <a:pPr>
              <a:buFont typeface="Arial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914" y="399084"/>
            <a:ext cx="3333750" cy="24955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487" y="2633073"/>
            <a:ext cx="4431821" cy="295454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095" y="4337379"/>
            <a:ext cx="2095500" cy="2047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81885" y="503868"/>
            <a:ext cx="7058025" cy="12255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Het Romeinse Rijk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Het Romeinse 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keizerrijk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3300424" y="1629719"/>
            <a:ext cx="377539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Hoe ontstond het Romeinse Rijk?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Bij de rivier de Tiber – 753 v.C.</a:t>
            </a:r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Bondgenoten – Romeins Burgerrecht</a:t>
            </a:r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Klassieke Cultuur</a:t>
            </a: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Klassieke Filosofie</a:t>
            </a:r>
            <a:b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Wetenschappen</a:t>
            </a:r>
            <a:b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i="1" dirty="0" smtClean="0">
                <a:solidFill>
                  <a:schemeClr val="accent6">
                    <a:lumMod val="50000"/>
                  </a:schemeClr>
                </a:solidFill>
              </a:rPr>
              <a:t>Goden</a:t>
            </a:r>
          </a:p>
          <a:p>
            <a:endParaRPr lang="nl-NL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850" y="2457630"/>
            <a:ext cx="3983060" cy="3668608"/>
          </a:xfrm>
          <a:prstGeom prst="rect">
            <a:avLst/>
          </a:prstGeom>
        </p:spPr>
      </p:pic>
      <p:sp>
        <p:nvSpPr>
          <p:cNvPr id="5" name="Actieknop: Film 4">
            <a:hlinkClick r:id="rId3" highlightClick="1"/>
          </p:cNvPr>
          <p:cNvSpPr/>
          <p:nvPr/>
        </p:nvSpPr>
        <p:spPr>
          <a:xfrm>
            <a:off x="3441940" y="5417389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Actieknop: Film 5">
            <a:hlinkClick r:id="rId4" highlightClick="1"/>
          </p:cNvPr>
          <p:cNvSpPr/>
          <p:nvPr/>
        </p:nvSpPr>
        <p:spPr>
          <a:xfrm>
            <a:off x="5486400" y="5417389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442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191772" y="1768059"/>
            <a:ext cx="7385649" cy="44475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Ontstaan van het Romeinse Rijk: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700 v.C. gesticht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300 v.C. Bondgenoot van Rome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91-89 v.C.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Bongenootoorlog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80 v.C. verslagen en Romeinse Kolonie</a:t>
            </a:r>
          </a:p>
          <a:p>
            <a:pPr marL="0" indent="0">
              <a:buNone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Romanisering: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Latijn werd voertaal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Romeinse gebruiken (volks vermaak, badhuizen)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Romeins burgerrecht voor bewoners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81885" y="503868"/>
            <a:ext cx="7058025" cy="12255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Het Romeinse Rijk -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Pompeii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Het Romeinse 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keizerrijk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80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81885" y="503868"/>
            <a:ext cx="7058025" cy="12255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Het Romeinse Rijk -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Pompeii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Het Romeinse 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keizerrijk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1452562"/>
            <a:ext cx="5715000" cy="39528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561" y="2223907"/>
            <a:ext cx="6429375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06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40726" y="1864425"/>
            <a:ext cx="7613073" cy="4312537"/>
          </a:xfrm>
        </p:spPr>
        <p:txBody>
          <a:bodyPr/>
          <a:lstStyle/>
          <a:p>
            <a:pPr>
              <a:buNone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Rond 27 v.C. wordt het Romeinse rijk een Keizerrijk</a:t>
            </a:r>
          </a:p>
          <a:p>
            <a:pPr>
              <a:buNone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Begrippen: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Pax Romana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Romanisering</a:t>
            </a:r>
          </a:p>
          <a:p>
            <a:pPr>
              <a:buNone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81885" y="503868"/>
            <a:ext cx="7058025" cy="1225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Het Romeinse Keizerrijk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29106" y="2457630"/>
            <a:ext cx="23290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 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Romeinse 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Het Keizerrijk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" name="Actieknop: Film 1">
            <a:hlinkClick r:id="rId2" highlightClick="1"/>
          </p:cNvPr>
          <p:cNvSpPr/>
          <p:nvPr/>
        </p:nvSpPr>
        <p:spPr>
          <a:xfrm>
            <a:off x="8600536" y="5089585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</TotalTime>
  <Words>397</Words>
  <Application>Microsoft Office PowerPoint</Application>
  <PresentationFormat>Breedbeeld</PresentationFormat>
  <Paragraphs>139</Paragraphs>
  <Slides>11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PowerPoint-presentatie</vt:lpstr>
      <vt:lpstr>PowerPoint-presentatie</vt:lpstr>
      <vt:lpstr>Wat gaan we doen?</vt:lpstr>
      <vt:lpstr>Les doelen</vt:lpstr>
      <vt:lpstr>Vorige les</vt:lpstr>
      <vt:lpstr>Het Romeinse Rijk</vt:lpstr>
      <vt:lpstr>Het Romeinse Rijk - Pompeii</vt:lpstr>
      <vt:lpstr>Het Romeinse Rijk - Pompeii</vt:lpstr>
      <vt:lpstr>PowerPoint-presentatie</vt:lpstr>
      <vt:lpstr>Zelfstandig werken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Klu Klux Klan / Economic Crisis</dc:title>
  <dc:creator>Paul de Haan</dc:creator>
  <cp:lastModifiedBy>Paul de Haan</cp:lastModifiedBy>
  <cp:revision>60</cp:revision>
  <dcterms:created xsi:type="dcterms:W3CDTF">2015-09-11T06:10:56Z</dcterms:created>
  <dcterms:modified xsi:type="dcterms:W3CDTF">2019-08-05T09:26:43Z</dcterms:modified>
</cp:coreProperties>
</file>